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dn.hipwallpaper.com/i/74/52/4IMU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7297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038" y="11663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ДОШКОЛЬНОЕ ОБРАЗОВАТЕЛЬНОЕ УЧРЕЖДЕНИЕ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ДЕТСКИЙ САД ОБЩЕРАЗВИВАЮЩЕГО ВИДА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 ПРИОРИТЕТНЫМ ОСУЩЕСТВЛЕНИЕМ ДЕЯТЕЛЬНОСТИ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 ПОЗНАВАТЕЛЬНО-РЕЧЕВОМУ РАЗВИТИЮ ВОСПИТАННИКОВ № 28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«ТЕРЕМОК»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1582" y="2204864"/>
            <a:ext cx="78538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конкурс – праздник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«Путешествие по сказкам Э.Н. Успенского»</a:t>
            </a:r>
            <a:endParaRPr lang="ru-RU" sz="32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33376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Старшая группа: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«Непоседы»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Рубинова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Елизавета Григорьевна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4" name="Picture 16" descr="https://iqodifica.com/wp-content/uploads/2019/01/boo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" y="3742823"/>
            <a:ext cx="3769292" cy="2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5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еремок\Непоседы 2020\Конкурс Успенский\4-600x45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247" r="4495" b="10776"/>
          <a:stretch/>
        </p:blipFill>
        <p:spPr bwMode="auto">
          <a:xfrm>
            <a:off x="0" y="-35841"/>
            <a:ext cx="9122898" cy="683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788024" y="1556793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458" y="494964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группе «Непоседы» прошёл  познавательный, творческий, информационный проект «Путешествие по сказкам» Э.Н. Успенского.  Удивительный мир открылся не только нашим ребятам, но и взрослым. Активную деятельность по реализации проекта вели дети, воспитатель, родители, специалисты детского сада.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602528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Благодаря общей увлечённости и сплочённой работе, мы узнали много интересных фактов из жизни писателя и его героев, прочитали написанные им смешные истории; провели «Парад книг»; участвовали в викторине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Мурзилка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»;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оревновались в спорте вместе с Чебурашкой и его другом крокодилом Геной, смотрели  кукольный спектакль про них; оформили газету с интервью детей; провели выставку аппликаций  сказочных героев; пели песни и играли в музыкальные игры; находили карточки-сюрпризы с различными заданиями от персонажей прочитанных книг; разыграли сценку «Кадры решают всё!». И в дальнейшем  мы будем также активно и творчески продолжать  знакомиться  с детскими писателями и их творчеством.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s://deti-skazki.ru/wp-content/uploads/2021/09/uspenskij-eduard-personazhi-skaz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8684"/>
            <a:ext cx="4131386" cy="2582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2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Теремок\Непоседы 2020\Конкурс Успенский\4-600x4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247" r="4495" b="10776"/>
          <a:stretch/>
        </p:blipFill>
        <p:spPr bwMode="auto">
          <a:xfrm>
            <a:off x="0" y="-35841"/>
            <a:ext cx="9122898" cy="683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Теремок\Непоседы 2020\Конкурс Успенский\Фото Успенский\20210210_1027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20886"/>
          <a:stretch/>
        </p:blipFill>
        <p:spPr bwMode="auto">
          <a:xfrm>
            <a:off x="251520" y="1988840"/>
            <a:ext cx="2955718" cy="1836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Теремок\Непоседы 2020\Конкурс Успенский\Фото Успенский\20210210_102820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5"/>
          <a:stretch/>
        </p:blipFill>
        <p:spPr bwMode="auto">
          <a:xfrm>
            <a:off x="1729379" y="4293096"/>
            <a:ext cx="2727184" cy="1717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Теремок\Непоседы 2020\Конкурс Успенский\Фото Успенский\20210309_100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936" y="4406558"/>
            <a:ext cx="1987580" cy="1490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201307" y="332656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Ещё на этапе подготовки и обсуждения с детьми темы «Путешествие по сказкам» возник интерес и одна за другой книги пришли к нам в детский сад на парад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Началом проекта стала первая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книга, принесённая  ребёнком из дома.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3004" y="620689"/>
            <a:ext cx="1664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мы начали знакомство с творчеством Эдуарда Николаевича Успенского.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C:\Users\User\Desktop\Теремок\Непоседы 2020\Конкурс Успенский\Фото Успенский\IMG-20210312-WA01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3" y="1268760"/>
            <a:ext cx="2579267" cy="19344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Теремок\Непоседы 2020\Конкурс Успенский\Фото Успенский\IMG-20210312-WA01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7528"/>
          <a:stretch/>
        </p:blipFill>
        <p:spPr bwMode="auto">
          <a:xfrm>
            <a:off x="7366963" y="1986406"/>
            <a:ext cx="1493580" cy="1326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User\Desktop\Теремок\Непоседы 2020\Конкурс Успенский\Фото Успенский\IMG-20210312-WA018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/>
          <a:stretch/>
        </p:blipFill>
        <p:spPr bwMode="auto">
          <a:xfrm>
            <a:off x="7395158" y="3667100"/>
            <a:ext cx="1512168" cy="1251991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Теремок\Непоседы 2020\Конкурс Успенский\Фото Успенский\IMG-20210312-WA01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3" y="3460361"/>
            <a:ext cx="2584872" cy="1938654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Теремок\Непоседы 2020\Конкурс Успенский\Фото Успенский\IMG-20210312-WA018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 b="9844"/>
          <a:stretch/>
        </p:blipFill>
        <p:spPr bwMode="auto">
          <a:xfrm>
            <a:off x="6516216" y="5517232"/>
            <a:ext cx="2330092" cy="746676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4572255" y="442238"/>
            <a:ext cx="2520025" cy="675248"/>
          </a:xfrm>
          <a:prstGeom prst="ribbon2">
            <a:avLst>
              <a:gd name="adj1" fmla="val 16667"/>
              <a:gd name="adj2" fmla="val 594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«Парад книг»</a:t>
            </a:r>
            <a:endParaRPr lang="ru-RU" sz="1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Лента лицом вверх 15"/>
          <p:cNvSpPr/>
          <p:nvPr/>
        </p:nvSpPr>
        <p:spPr>
          <a:xfrm>
            <a:off x="1729380" y="3498361"/>
            <a:ext cx="2727184" cy="685002"/>
          </a:xfrm>
          <a:prstGeom prst="ribbon2">
            <a:avLst>
              <a:gd name="adj1" fmla="val 13049"/>
              <a:gd name="adj2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Презентация – рассказ о деятельности писателя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Теремок\Непоседы 2020\Конкурс Успенский\4-600x4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247" r="4495" b="10776"/>
          <a:stretch/>
        </p:blipFill>
        <p:spPr bwMode="auto">
          <a:xfrm>
            <a:off x="0" y="-35841"/>
            <a:ext cx="9122898" cy="683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Теремок\Непоседы 2020\Конкурс Успенский\Фото Успенский\IMG-20210310-WA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38" y="4221088"/>
            <a:ext cx="1976102" cy="1478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Теремок\Непоседы 2020\Конкурс Успенский\Фото Успенский\IMG-20210310-WA00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8"/>
          <a:stretch/>
        </p:blipFill>
        <p:spPr bwMode="auto">
          <a:xfrm>
            <a:off x="395536" y="1947507"/>
            <a:ext cx="3781380" cy="198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User\Desktop\Теремок\Непоседы 2020\Конкурс Успенский\Фото Успенский\IMG-20210310-WA00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r="7082"/>
          <a:stretch/>
        </p:blipFill>
        <p:spPr bwMode="auto">
          <a:xfrm>
            <a:off x="251520" y="4797152"/>
            <a:ext cx="2006655" cy="1439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201307" y="332656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сотрудничестве с логопедом детского сада Викторией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Анваровной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была проведена познавательная викторина. Ребята с интересом отвечали на вопросы по сказкам и выполняли творческие задания.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176915" y="4037611"/>
            <a:ext cx="2727184" cy="712040"/>
          </a:xfrm>
          <a:prstGeom prst="ribbon2">
            <a:avLst>
              <a:gd name="adj1" fmla="val 25184"/>
              <a:gd name="adj2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Викторина «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</a:rPr>
              <a:t>Мурзилка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4314" y="548680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Сюрпризные  моменты всегда доставляют много положительных эмоций. Мы находили подарок с заданиями-играми от любимых сказочных героев. Их было очень весело и приятно выполнять.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s://sun9-43.userapi.com/impf/mUQOg-3GKoPYsC889h9Zjc59YmDoIb8QdqKYkA/FBGjqo0HPY0.jpg?size=1280x960&amp;quality=96&amp;sign=42722f82b9558314a2d07d5f2be592e4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r="4535"/>
          <a:stretch/>
        </p:blipFill>
        <p:spPr bwMode="auto">
          <a:xfrm>
            <a:off x="4726995" y="4105312"/>
            <a:ext cx="1845716" cy="1324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sun9-10.userapi.com/impg/T_dOmZEatOeUdvPHp_oZezZCTyISXUyvxcSixQ/6MVmv9rqVkw.jpg?size=1280x960&amp;quality=96&amp;sign=fa44315902968c14ac539dc33953d21e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46" y="1947507"/>
            <a:ext cx="2493789" cy="1870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sun9-66.userapi.com/impg/OPgNvXUHbPr_dFp6ngeZiN43Iz3nthyYMfC3Sw/UJRdubvJ50g.jpg?size=1280x960&amp;quality=96&amp;sign=2a9eda5cdba65da9713c5ce9bfa21da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2" y="4630128"/>
            <a:ext cx="2074286" cy="1555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Лента лицом вверх 13"/>
          <p:cNvSpPr/>
          <p:nvPr/>
        </p:nvSpPr>
        <p:spPr>
          <a:xfrm>
            <a:off x="6612645" y="3921878"/>
            <a:ext cx="2271399" cy="598419"/>
          </a:xfrm>
          <a:prstGeom prst="ribbon2">
            <a:avLst>
              <a:gd name="adj1" fmla="val 25184"/>
              <a:gd name="adj2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«Коробочка сюрпризов»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31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Теремок\Непоседы 2020\Конкурс Успенский\4-600x4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247" r="4495" b="10776"/>
          <a:stretch/>
        </p:blipFill>
        <p:spPr bwMode="auto">
          <a:xfrm>
            <a:off x="0" y="-35841"/>
            <a:ext cx="9122898" cy="683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01307" y="332656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музыкальных занятиях мы познакомились с песенным творчеством Э.Н. Успенского. Пели любимые всеми детские песни и играли в музыкально-ритмические игры.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Теремок\Непоседы 2020\Конкурс Успенский\Фото Успенский\20210310_1042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3" r="5512"/>
          <a:stretch/>
        </p:blipFill>
        <p:spPr bwMode="auto">
          <a:xfrm>
            <a:off x="226218" y="1810082"/>
            <a:ext cx="2329558" cy="1639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Теремок\Непоседы 2020\Конкурс Успенский\Фото Успенский\20210310_1054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26756" r="4907" b="8179"/>
          <a:stretch/>
        </p:blipFill>
        <p:spPr bwMode="auto">
          <a:xfrm>
            <a:off x="5059676" y="732366"/>
            <a:ext cx="3196492" cy="1760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Теремок\Непоседы 2020\Конкурс Успенский\Фото Успенский\IMG-20210310-WA00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24953"/>
          <a:stretch/>
        </p:blipFill>
        <p:spPr bwMode="auto">
          <a:xfrm>
            <a:off x="539552" y="4125444"/>
            <a:ext cx="3357953" cy="2045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User\Desktop\Теремок\Непоседы 2020\Конкурс Успенский\Фото Успенский\IMG-20210310-WA00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30143" r="9675" b="4269"/>
          <a:stretch/>
        </p:blipFill>
        <p:spPr bwMode="auto">
          <a:xfrm>
            <a:off x="5019797" y="3923939"/>
            <a:ext cx="3488910" cy="2070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User\Desktop\Теремок\Непоседы 2020\Конкурс Успенский\Фото Успенский\IMG-20210310-WA00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23480" r="20086" b="11932"/>
          <a:stretch/>
        </p:blipFill>
        <p:spPr bwMode="auto">
          <a:xfrm>
            <a:off x="2683586" y="2204863"/>
            <a:ext cx="1744398" cy="171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Лента лицом вверх 10"/>
          <p:cNvSpPr/>
          <p:nvPr/>
        </p:nvSpPr>
        <p:spPr>
          <a:xfrm>
            <a:off x="4860032" y="2852936"/>
            <a:ext cx="3744416" cy="864096"/>
          </a:xfrm>
          <a:prstGeom prst="ribbon2">
            <a:avLst>
              <a:gd name="adj1" fmla="val 25184"/>
              <a:gd name="adj2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«Музыкальный экспресс»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Теремок\Непоседы 2020\Конкурс Успенский\4-600x4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247" r="4495" b="10776"/>
          <a:stretch/>
        </p:blipFill>
        <p:spPr bwMode="auto">
          <a:xfrm>
            <a:off x="0" y="-35841"/>
            <a:ext cx="9122898" cy="683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19235" y="310040"/>
            <a:ext cx="4331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Совместно с инструктором по физической культуре, Юлией Владимировной, было проведено оздоровительно-развлекательное занятие с персонажами Чебурашкой и крокодилом Геной. Было очень весело с ними играть и соревноваться. Активная двигательная деятельность   и эмоциональный настрой помогли нам победить!</a:t>
            </a:r>
          </a:p>
          <a:p>
            <a:pPr algn="ctr"/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Теремок\Непоседы 2020\Конкурс Успенский\Фото Успенский\IMG-20210311-WA0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/>
          <a:stretch/>
        </p:blipFill>
        <p:spPr bwMode="auto">
          <a:xfrm>
            <a:off x="202605" y="2636912"/>
            <a:ext cx="2383928" cy="1670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Теремок\Непоседы 2020\Конкурс Успенский\Фото Успенский\IMG-20210311-WA00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r="7346"/>
          <a:stretch/>
        </p:blipFill>
        <p:spPr bwMode="auto">
          <a:xfrm>
            <a:off x="5455987" y="693099"/>
            <a:ext cx="3364869" cy="2116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Теремок\Непоседы 2020\Конкурс Успенский\Фото Успенский\IMG-20210311-WA0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4"/>
          <a:stretch/>
        </p:blipFill>
        <p:spPr bwMode="auto">
          <a:xfrm>
            <a:off x="7307268" y="4490929"/>
            <a:ext cx="1507872" cy="1664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Теремок\Непоседы 2020\Конкурс Успенский\Фото Успенский\IMG-20210311-WA00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7"/>
          <a:stretch/>
        </p:blipFill>
        <p:spPr bwMode="auto">
          <a:xfrm>
            <a:off x="2829315" y="2636912"/>
            <a:ext cx="1455329" cy="1579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User\Desktop\Теремок\Непоседы 2020\Конкурс Успенский\Фото Успенский\IMG-20210311-WA004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15124"/>
          <a:stretch/>
        </p:blipFill>
        <p:spPr bwMode="auto">
          <a:xfrm>
            <a:off x="4641139" y="2978560"/>
            <a:ext cx="2516940" cy="174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C:\Users\User\Desktop\Теремок\Непоседы 2020\Конкурс Успенский\Фото Успенский\IMG-20210311-WA008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2"/>
          <a:stretch/>
        </p:blipFill>
        <p:spPr bwMode="auto">
          <a:xfrm>
            <a:off x="539552" y="4492133"/>
            <a:ext cx="3313618" cy="1700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Лента лицом вверх 15"/>
          <p:cNvSpPr/>
          <p:nvPr/>
        </p:nvSpPr>
        <p:spPr>
          <a:xfrm>
            <a:off x="4641138" y="4951994"/>
            <a:ext cx="2498341" cy="1173040"/>
          </a:xfrm>
          <a:prstGeom prst="ribbon2">
            <a:avLst>
              <a:gd name="adj1" fmla="val 25184"/>
              <a:gd name="adj2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«Как Гена и Чебурашка на соревнования ходили»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Теремок\Непоседы 2020\Конкурс Успенский\4-600x4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247" r="4495" b="10776"/>
          <a:stretch/>
        </p:blipFill>
        <p:spPr bwMode="auto">
          <a:xfrm>
            <a:off x="29820" y="50537"/>
            <a:ext cx="9122898" cy="683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интересно придумывать наряды для героев сказок. Мы с ребятами превратились в настоящих модельеров-дизайнеров и сделали прекрасную выставку с рисунками  модного показа, а моделями были известные персонажи.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s://sun9-38.userapi.com/impg/uLoyEUfisANmP88CA9l0A7BopH1581rwOax-Ew/j6jzDq1CheU.jpg?size=1280x960&amp;quality=96&amp;sign=292ff5b102dee43287db25b25f8ee51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3" y="2492896"/>
            <a:ext cx="1938398" cy="1453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sun9-2.userapi.com/impg/Cp6OBZDxL64FWE3hJsqZDrMLk9yW1PQgN1_PBA/lvDM1Z0yaSE.jpg?size=810x1080&amp;quality=96&amp;sign=a381ff09fdf5fc622876da1296821ee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41" y="2492895"/>
            <a:ext cx="983970" cy="1311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4849367" y="70721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 мы узнали и  увлекательных историй прочитали. Ребята дали интервью о книгах, сказках и о проекте в целом.  Мы вместе создали  стенгазету, которую  интересно смотреть и читать родителям, а также  всем гостям группы.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s://sun9-19.userapi.com/impg/tQmb8VQmPLT5CYodJFNxqwugvWBmWbgDBlAkgQ/FBV3l6XvVdU.jpg?size=1280x960&amp;quality=96&amp;sign=f069dc26149f78387b2f0d02aea0601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4"/>
          <a:stretch/>
        </p:blipFill>
        <p:spPr bwMode="auto">
          <a:xfrm>
            <a:off x="726608" y="4124803"/>
            <a:ext cx="3362650" cy="2151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sun9-15.userapi.com/impg/5P8vTSsNdXaS7JfQYExwjVK9cKGYwveTmHZPxA/ChtIrCMrcaQ.jpg?size=810x1080&amp;quality=96&amp;sign=d0f7619cfeecd3b3d5223a95d75ff91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33" y="2046332"/>
            <a:ext cx="894710" cy="1192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sun9-31.userapi.com/impg/9XavnI2KO9GPKQbSxpZn-CI2LRqTxUFjexi7kg/Ngw33HlS3kE.jpg?size=1280x960&amp;quality=96&amp;sign=8916a75322eea871782be3aa7d162c5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" b="18985"/>
          <a:stretch/>
        </p:blipFill>
        <p:spPr bwMode="auto">
          <a:xfrm rot="10800000">
            <a:off x="4675879" y="2924943"/>
            <a:ext cx="4205936" cy="246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4/52/4IMU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484783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i.ytimg.com/vi/7jqznF4LTEM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"/>
          <a:stretch/>
        </p:blipFill>
        <p:spPr bwMode="auto">
          <a:xfrm>
            <a:off x="1813608" y="3068960"/>
            <a:ext cx="5545756" cy="3017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so39D4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3608" y="3068960"/>
            <a:ext cx="109804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469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459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2021-03-11T08:06:04Z</dcterms:created>
  <dcterms:modified xsi:type="dcterms:W3CDTF">2021-03-22T11:08:09Z</dcterms:modified>
</cp:coreProperties>
</file>