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dn.hipwallpaper.com/i/74/52/4IMU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72973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2038" y="116632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МУНИЦИПАЛЬНОЕ БЮДЖЕТНОЕ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ДОШКОЛЬНОЕ ОБРАЗОВАТЕЛЬНОЕ УЧРЕЖДЕНИЕ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ДЕТСКИЙ САД ОБЩЕРАЗВИВАЮЩЕГО ВИДА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 ПРИОРИТЕТНЫМ ОСУЩЕСТВЛЕНИЕМ ДЕЯТЕЛЬНОСТИ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ПО ПОЗНАВАТЕЛЬНО-РЕЧЕВОМУ РАЗВИТИЮ ВОСПИТАННИКОВ № 28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«ТЕРЕМОК»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1582" y="2204864"/>
            <a:ext cx="785388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Городской конкурс – праздник</a:t>
            </a:r>
          </a:p>
          <a:p>
            <a:pPr algn="ctr"/>
            <a:r>
              <a:rPr lang="ru-RU" sz="32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«Путешествие по сказкам Э.Н. Успенского»</a:t>
            </a:r>
            <a:endParaRPr lang="ru-RU" sz="32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4077072"/>
            <a:ext cx="333764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Старшая группа:</a:t>
            </a:r>
          </a:p>
          <a:p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«Непоседы»</a:t>
            </a:r>
          </a:p>
          <a:p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Воспитатель: Рубинова</a:t>
            </a:r>
          </a:p>
          <a:p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Елизавета Григорьевна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64" name="Picture 16" descr="https://iqodifica.com/wp-content/uploads/2019/01/book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8" y="3742823"/>
            <a:ext cx="3769292" cy="263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059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Теремок\Непоседы 2020\Конкурс Успенский\4-600x450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247" r="4495" b="10776"/>
          <a:stretch/>
        </p:blipFill>
        <p:spPr bwMode="auto">
          <a:xfrm>
            <a:off x="0" y="-35841"/>
            <a:ext cx="9122898" cy="6838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4788024" y="1556793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0458" y="494964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группе «Непоседы» прошёл  познавательный, творческий, информационный проект «Путешествие по сказкам» Э.Н. Успенского.  Удивительный мир открылся не только нашим ребятам, но и взрослым. Активную деятельность по реализации проекта вели дети, воспитатель, родители, специалисты детского сада.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602528"/>
            <a:ext cx="4320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Благодаря общей увлечённости и сплочённой работе, мы узнали много интересных фактов из жизни писателя и его героев, прочитали написанные им смешные истории; провели «Парад книг»; участвовали в викторине «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Мурзилка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»;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оревновались в спорте вместе с Чебурашкой и его другом крокодилом Геной, смотрели  кукольный спектакль про них; оформили газету с интервью детей; провели выставку аппликаций  сказочных героев; пели песни и играли в музыкальные игры; находили карточки-сюрпризы с различными заданиями от персонажей прочитанных книг; разыграли сценку «Кадры решают всё!». И в дальнейшем  мы будем также активно и творчески продолжать  знакомиться  с детскими писателями и их творчеством. 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8" name="Picture 4" descr="https://deti-skazki.ru/wp-content/uploads/2021/09/uspenskij-eduard-personazhi-skaz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18684"/>
            <a:ext cx="4131386" cy="25821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66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1266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Теремок\Непоседы 2020\Конкурс Успенский\4-600x45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247" r="4495" b="10776"/>
          <a:stretch/>
        </p:blipFill>
        <p:spPr bwMode="auto">
          <a:xfrm>
            <a:off x="0" y="-35841"/>
            <a:ext cx="9122898" cy="6838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User\Desktop\Теремок\Непоседы 2020\Конкурс Успенский\Фото Успенский\20210210_1027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" t="20886"/>
          <a:stretch/>
        </p:blipFill>
        <p:spPr bwMode="auto">
          <a:xfrm>
            <a:off x="251520" y="1988840"/>
            <a:ext cx="2955718" cy="18366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User\Desktop\Теремок\Непоседы 2020\Конкурс Успенский\Фото Успенский\20210210_102820 - копия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5"/>
          <a:stretch/>
        </p:blipFill>
        <p:spPr bwMode="auto">
          <a:xfrm>
            <a:off x="1729379" y="4293096"/>
            <a:ext cx="2727184" cy="17176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User\Desktop\Теремок\Непоседы 2020\Конкурс Успенский\Фото Успенский\20210309_1006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8936" y="4406558"/>
            <a:ext cx="1987580" cy="14906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Прямоугольник 7"/>
          <p:cNvSpPr/>
          <p:nvPr/>
        </p:nvSpPr>
        <p:spPr>
          <a:xfrm>
            <a:off x="201307" y="332656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Ещё на этапе подготовки и обсуждения с детьми темы «Путешествие по сказкам» возник интерес и одна за другой книги пришли к нам в детский сад на парад</a:t>
            </a: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 Началом проекта стала первая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книга, принесённая  ребёнком из дома. 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43004" y="620689"/>
            <a:ext cx="16643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 мы начали знакомство с творчеством Эдуарда Николаевича Успенского.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9" name="Picture 5" descr="C:\Users\User\Desktop\Теремок\Непоседы 2020\Конкурс Успенский\Фото Успенский\IMG-20210312-WA01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33" y="1268760"/>
            <a:ext cx="2579267" cy="1934449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User\Desktop\Теремок\Непоседы 2020\Конкурс Успенский\Фото Успенский\IMG-20210312-WA013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r="7528"/>
          <a:stretch/>
        </p:blipFill>
        <p:spPr bwMode="auto">
          <a:xfrm>
            <a:off x="7366963" y="1986406"/>
            <a:ext cx="1493580" cy="13264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C:\Users\User\Desktop\Теремок\Непоседы 2020\Конкурс Успенский\Фото Успенский\IMG-20210312-WA018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4"/>
          <a:stretch/>
        </p:blipFill>
        <p:spPr bwMode="auto">
          <a:xfrm>
            <a:off x="7395158" y="3667100"/>
            <a:ext cx="1512168" cy="1251991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Теремок\Непоседы 2020\Конкурс Успенский\Фото Успенский\IMG-20210312-WA018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33" y="3460361"/>
            <a:ext cx="2584872" cy="1938654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Теремок\Непоседы 2020\Конкурс Успенский\Фото Успенский\IMG-20210312-WA0187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4" b="9844"/>
          <a:stretch/>
        </p:blipFill>
        <p:spPr bwMode="auto">
          <a:xfrm>
            <a:off x="6516216" y="5517232"/>
            <a:ext cx="2330092" cy="746676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Лента лицом вверх 4"/>
          <p:cNvSpPr/>
          <p:nvPr/>
        </p:nvSpPr>
        <p:spPr>
          <a:xfrm>
            <a:off x="4572255" y="442238"/>
            <a:ext cx="2520025" cy="675248"/>
          </a:xfrm>
          <a:prstGeom prst="ribbon2">
            <a:avLst>
              <a:gd name="adj1" fmla="val 16667"/>
              <a:gd name="adj2" fmla="val 5942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chemeClr val="accent3">
                    <a:lumMod val="75000"/>
                  </a:schemeClr>
                </a:solidFill>
              </a:rPr>
              <a:t>«Парад книг»</a:t>
            </a:r>
            <a:endParaRPr lang="ru-RU" sz="19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6" name="Лента лицом вверх 15"/>
          <p:cNvSpPr/>
          <p:nvPr/>
        </p:nvSpPr>
        <p:spPr>
          <a:xfrm>
            <a:off x="1729380" y="3498361"/>
            <a:ext cx="2727184" cy="685002"/>
          </a:xfrm>
          <a:prstGeom prst="ribbon2">
            <a:avLst>
              <a:gd name="adj1" fmla="val 13049"/>
              <a:gd name="adj2" fmla="val 7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</a:rPr>
              <a:t>Презентация – рассказ о деятельности писателя</a:t>
            </a:r>
            <a:endParaRPr lang="ru-RU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11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Теремок\Непоседы 2020\Конкурс Успенский\4-600x45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247" r="4495" b="10776"/>
          <a:stretch/>
        </p:blipFill>
        <p:spPr bwMode="auto">
          <a:xfrm>
            <a:off x="0" y="-35841"/>
            <a:ext cx="9122898" cy="6838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User\Desktop\Теремок\Непоседы 2020\Конкурс Успенский\Фото Успенский\IMG-20210310-WA00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238" y="4221088"/>
            <a:ext cx="1976102" cy="14789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:\Users\User\Desktop\Теремок\Непоседы 2020\Конкурс Успенский\Фото Успенский\IMG-20210310-WA00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98"/>
          <a:stretch/>
        </p:blipFill>
        <p:spPr bwMode="auto">
          <a:xfrm>
            <a:off x="395536" y="1947507"/>
            <a:ext cx="3781380" cy="1983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User\Desktop\Теремок\Непоседы 2020\Конкурс Успенский\Фото Успенский\IMG-20210310-WA005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0" r="7082"/>
          <a:stretch/>
        </p:blipFill>
        <p:spPr bwMode="auto">
          <a:xfrm>
            <a:off x="251520" y="4797152"/>
            <a:ext cx="2006655" cy="1439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Прямоугольник 9"/>
          <p:cNvSpPr/>
          <p:nvPr/>
        </p:nvSpPr>
        <p:spPr>
          <a:xfrm>
            <a:off x="201307" y="332656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сотрудничестве с логопедом детского сада Викторией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Анваровной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была проведена познавательная викторина. Ребята с интересом отвечали на вопросы по сказкам и выполняли творческие задания.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Лента лицом вверх 10"/>
          <p:cNvSpPr/>
          <p:nvPr/>
        </p:nvSpPr>
        <p:spPr>
          <a:xfrm>
            <a:off x="176915" y="4037611"/>
            <a:ext cx="2727184" cy="712040"/>
          </a:xfrm>
          <a:prstGeom prst="ribbon2">
            <a:avLst>
              <a:gd name="adj1" fmla="val 25184"/>
              <a:gd name="adj2" fmla="val 7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</a:rPr>
              <a:t>Викторина «</a:t>
            </a:r>
            <a:r>
              <a:rPr lang="ru-RU" sz="1400" b="1" dirty="0" err="1" smtClean="0">
                <a:solidFill>
                  <a:schemeClr val="accent3">
                    <a:lumMod val="75000"/>
                  </a:schemeClr>
                </a:solidFill>
              </a:rPr>
              <a:t>Мурзилка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</a:rPr>
              <a:t>»</a:t>
            </a:r>
            <a:endParaRPr lang="ru-RU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24314" y="548680"/>
            <a:ext cx="40324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Сюрпризные  моменты всегда доставляют много положительных эмоций. Мы находили подарок с заданиями-играми от любимых сказочных героев. Их было очень весело и приятно выполнять.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s://sun9-43.userapi.com/impf/mUQOg-3GKoPYsC889h9Zjc59YmDoIb8QdqKYkA/FBGjqo0HPY0.jpg?size=1280x960&amp;quality=96&amp;sign=42722f82b9558314a2d07d5f2be592e4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9" r="4535"/>
          <a:stretch/>
        </p:blipFill>
        <p:spPr bwMode="auto">
          <a:xfrm>
            <a:off x="4726995" y="4105312"/>
            <a:ext cx="1845716" cy="13244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sun9-10.userapi.com/impg/T_dOmZEatOeUdvPHp_oZezZCTyISXUyvxcSixQ/6MVmv9rqVkw.jpg?size=1280x960&amp;quality=96&amp;sign=fa44315902968c14ac539dc33953d21e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46" y="1947507"/>
            <a:ext cx="2493789" cy="1870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sun9-66.userapi.com/impg/OPgNvXUHbPr_dFp6ngeZiN43Iz3nthyYMfC3Sw/UJRdubvJ50g.jpg?size=1280x960&amp;quality=96&amp;sign=2a9eda5cdba65da9713c5ce9bfa21dae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02" y="4630128"/>
            <a:ext cx="2074286" cy="1555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Лента лицом вверх 13"/>
          <p:cNvSpPr/>
          <p:nvPr/>
        </p:nvSpPr>
        <p:spPr>
          <a:xfrm>
            <a:off x="6612645" y="3921878"/>
            <a:ext cx="2271399" cy="598419"/>
          </a:xfrm>
          <a:prstGeom prst="ribbon2">
            <a:avLst>
              <a:gd name="adj1" fmla="val 25184"/>
              <a:gd name="adj2" fmla="val 7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</a:rPr>
              <a:t>«Коробочка сюрпризов»</a:t>
            </a:r>
            <a:endParaRPr lang="ru-RU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6314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Теремок\Непоседы 2020\Конкурс Успенский\4-600x45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247" r="4495" b="10776"/>
          <a:stretch/>
        </p:blipFill>
        <p:spPr bwMode="auto">
          <a:xfrm>
            <a:off x="0" y="-35841"/>
            <a:ext cx="9122898" cy="6838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201307" y="332656"/>
            <a:ext cx="40324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музыкальных занятиях мы познакомились с песенным творчеством Э.Н. Успенского. Пели любимые всеми детские песни и играли в музыкально-ритмические игры.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C:\Users\User\Desktop\Теремок\Непоседы 2020\Конкурс Успенский\Фото Успенский\20210310_1042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3" r="5512"/>
          <a:stretch/>
        </p:blipFill>
        <p:spPr bwMode="auto">
          <a:xfrm>
            <a:off x="226218" y="1810082"/>
            <a:ext cx="2329558" cy="16397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User\Desktop\Теремок\Непоседы 2020\Конкурс Успенский\Фото Успенский\20210310_1054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" t="26756" r="4907" b="8179"/>
          <a:stretch/>
        </p:blipFill>
        <p:spPr bwMode="auto">
          <a:xfrm>
            <a:off x="5059676" y="732366"/>
            <a:ext cx="3196492" cy="17605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C:\Users\User\Desktop\Теремок\Непоседы 2020\Конкурс Успенский\Фото Успенский\IMG-20210310-WA004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5" t="24953"/>
          <a:stretch/>
        </p:blipFill>
        <p:spPr bwMode="auto">
          <a:xfrm>
            <a:off x="539552" y="4125444"/>
            <a:ext cx="3357953" cy="20451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C:\Users\User\Desktop\Теремок\Непоседы 2020\Конкурс Успенский\Фото Успенский\IMG-20210310-WA005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5" t="30143" r="9675" b="4269"/>
          <a:stretch/>
        </p:blipFill>
        <p:spPr bwMode="auto">
          <a:xfrm>
            <a:off x="5019797" y="3923939"/>
            <a:ext cx="3488910" cy="2070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C:\Users\User\Desktop\Теремок\Непоседы 2020\Конкурс Успенский\Фото Успенский\IMG-20210310-WA003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7" t="23480" r="20086" b="11932"/>
          <a:stretch/>
        </p:blipFill>
        <p:spPr bwMode="auto">
          <a:xfrm>
            <a:off x="2683586" y="2204863"/>
            <a:ext cx="1744398" cy="1719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Лента лицом вверх 10"/>
          <p:cNvSpPr/>
          <p:nvPr/>
        </p:nvSpPr>
        <p:spPr>
          <a:xfrm>
            <a:off x="4860032" y="2852936"/>
            <a:ext cx="3744416" cy="864096"/>
          </a:xfrm>
          <a:prstGeom prst="ribbon2">
            <a:avLst>
              <a:gd name="adj1" fmla="val 25184"/>
              <a:gd name="adj2" fmla="val 7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</a:rPr>
              <a:t>«Музыкальный экспресс»</a:t>
            </a:r>
            <a:endParaRPr lang="ru-RU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86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Теремок\Непоседы 2020\Конкурс Успенский\4-600x45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247" r="4495" b="10776"/>
          <a:stretch/>
        </p:blipFill>
        <p:spPr bwMode="auto">
          <a:xfrm>
            <a:off x="0" y="-35841"/>
            <a:ext cx="9122898" cy="6838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219235" y="310040"/>
            <a:ext cx="43310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Совместно с инструктором по физической культуре, Юлией Владимировной, было проведено оздоровительно-развлекательное занятие с персонажами Чебурашкой и крокодилом Геной. Было очень весело с ними играть и соревноваться. Активная двигательная деятельность   и эмоциональный настрой помогли нам победить!</a:t>
            </a:r>
          </a:p>
          <a:p>
            <a:pPr algn="ctr"/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C:\Users\User\Desktop\Теремок\Непоседы 2020\Конкурс Успенский\Фото Успенский\IMG-20210311-WA00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0"/>
          <a:stretch/>
        </p:blipFill>
        <p:spPr bwMode="auto">
          <a:xfrm>
            <a:off x="202605" y="2636912"/>
            <a:ext cx="2383928" cy="1670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User\Desktop\Теремок\Непоседы 2020\Конкурс Успенский\Фото Успенский\IMG-20210311-WA00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5" r="7346"/>
          <a:stretch/>
        </p:blipFill>
        <p:spPr bwMode="auto">
          <a:xfrm>
            <a:off x="5455987" y="693099"/>
            <a:ext cx="3364869" cy="21161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User\Desktop\Теремок\Непоседы 2020\Конкурс Успенский\Фото Успенский\IMG-20210311-WA00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4"/>
          <a:stretch/>
        </p:blipFill>
        <p:spPr bwMode="auto">
          <a:xfrm>
            <a:off x="7307268" y="4490929"/>
            <a:ext cx="1507872" cy="16644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User\Desktop\Теремок\Непоседы 2020\Конкурс Успенский\Фото Успенский\IMG-20210311-WA00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7"/>
          <a:stretch/>
        </p:blipFill>
        <p:spPr bwMode="auto">
          <a:xfrm>
            <a:off x="2829315" y="2636912"/>
            <a:ext cx="1455329" cy="1579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C:\Users\User\Desktop\Теремок\Непоседы 2020\Конкурс Успенский\Фото Успенский\IMG-20210311-WA004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1" t="15124"/>
          <a:stretch/>
        </p:blipFill>
        <p:spPr bwMode="auto">
          <a:xfrm>
            <a:off x="4641139" y="2978560"/>
            <a:ext cx="2516940" cy="1746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C:\Users\User\Desktop\Теремок\Непоседы 2020\Конкурс Успенский\Фото Успенский\IMG-20210311-WA008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42"/>
          <a:stretch/>
        </p:blipFill>
        <p:spPr bwMode="auto">
          <a:xfrm>
            <a:off x="539552" y="4492133"/>
            <a:ext cx="3313618" cy="17008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Лента лицом вверх 15"/>
          <p:cNvSpPr/>
          <p:nvPr/>
        </p:nvSpPr>
        <p:spPr>
          <a:xfrm>
            <a:off x="4641138" y="4951994"/>
            <a:ext cx="2498341" cy="1173040"/>
          </a:xfrm>
          <a:prstGeom prst="ribbon2">
            <a:avLst>
              <a:gd name="adj1" fmla="val 25184"/>
              <a:gd name="adj2" fmla="val 7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</a:rPr>
              <a:t>«Как Гена и Чебурашка на соревнования ходили»</a:t>
            </a:r>
            <a:endParaRPr lang="ru-RU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23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User\Desktop\Теремок\Непоседы 2020\Конкурс Успенский\4-600x45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247" r="4495" b="10776"/>
          <a:stretch/>
        </p:blipFill>
        <p:spPr bwMode="auto">
          <a:xfrm>
            <a:off x="29820" y="50537"/>
            <a:ext cx="9122898" cy="6838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323528" y="476672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Очень интересно придумывать наряды для героев сказок. Мы с ребятами превратились в настоящих модельеров-дизайнеров и сделали прекрасную выставку с рисунками  модного показа, а моделями были известные персонажи.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https://sun9-38.userapi.com/impg/uLoyEUfisANmP88CA9l0A7BopH1581rwOax-Ew/j6jzDq1CheU.jpg?size=1280x960&amp;quality=96&amp;sign=292ff5b102dee43287db25b25f8ee519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33" y="2492896"/>
            <a:ext cx="1938398" cy="14537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https://sun9-2.userapi.com/impg/Cp6OBZDxL64FWE3hJsqZDrMLk9yW1PQgN1_PBA/lvDM1Z0yaSE.jpg?size=810x1080&amp;quality=96&amp;sign=a381ff09fdf5fc622876da1296821ee9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41" y="2492895"/>
            <a:ext cx="983970" cy="13119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Прямоугольник 9"/>
          <p:cNvSpPr/>
          <p:nvPr/>
        </p:nvSpPr>
        <p:spPr>
          <a:xfrm>
            <a:off x="4849367" y="707212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Много мы узнали и  увлекательных историй прочитали. Ребята дали интервью о книгах, сказках и о проекте в целом.  Мы вместе создали  стенгазету, которую  интересно смотреть и читать родителям, а также  всем гостям группы.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s://sun9-19.userapi.com/impg/tQmb8VQmPLT5CYodJFNxqwugvWBmWbgDBlAkgQ/FBV3l6XvVdU.jpg?size=1280x960&amp;quality=96&amp;sign=f069dc26149f78387b2f0d02aea06019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4"/>
          <a:stretch/>
        </p:blipFill>
        <p:spPr bwMode="auto">
          <a:xfrm>
            <a:off x="726608" y="4124803"/>
            <a:ext cx="3362650" cy="21519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sun9-15.userapi.com/impg/5P8vTSsNdXaS7JfQYExwjVK9cKGYwveTmHZPxA/ChtIrCMrcaQ.jpg?size=810x1080&amp;quality=96&amp;sign=d0f7619cfeecd3b3d5223a95d75ff916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933" y="2046332"/>
            <a:ext cx="894710" cy="1192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sun9-31.userapi.com/impg/9XavnI2KO9GPKQbSxpZn-CI2LRqTxUFjexi7kg/Ngw33HlS3kE.jpg?size=1280x960&amp;quality=96&amp;sign=8916a75322eea871782be3aa7d162c54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1" b="18985"/>
          <a:stretch/>
        </p:blipFill>
        <p:spPr bwMode="auto">
          <a:xfrm rot="10800000">
            <a:off x="4675879" y="2924943"/>
            <a:ext cx="4205936" cy="24675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82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dn.hipwallpaper.com/i/74/52/4IMU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1484783"/>
            <a:ext cx="765466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https://i.ytimg.com/vi/7jqznF4LTEM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"/>
          <a:stretch/>
        </p:blipFill>
        <p:spPr bwMode="auto">
          <a:xfrm>
            <a:off x="1813608" y="3068960"/>
            <a:ext cx="5545756" cy="30179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mso39D4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13608" y="3068960"/>
            <a:ext cx="1098044" cy="928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4695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459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2021-03-11T08:06:04Z</dcterms:created>
  <dcterms:modified xsi:type="dcterms:W3CDTF">2021-03-22T11:08:09Z</dcterms:modified>
</cp:coreProperties>
</file>